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3" r:id="rId7"/>
    <p:sldId id="260" r:id="rId8"/>
    <p:sldId id="266" r:id="rId9"/>
    <p:sldId id="265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1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0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01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7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75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4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2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89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11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A60B-DFDE-4B81-8C6C-7590123E8CBC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F286-8E84-4255-873F-CA137FE58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9" y="0"/>
            <a:ext cx="11766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7620"/>
            <a:ext cx="8740462" cy="783709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Formation Kanban</a:t>
            </a:r>
            <a:endParaRPr lang="fr-FR" sz="6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qu’on a appris 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1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wp.com/agilerasmus.com/wordpress/wp-content/uploads/2016/12/kanban.png?resize=756%2C33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3" y="763410"/>
            <a:ext cx="11658475" cy="52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0923" y="6154960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fr-FR" sz="2800" dirty="0" smtClean="0"/>
              <a:t>看板 </a:t>
            </a:r>
            <a:r>
              <a:rPr lang="fr-FR" altLang="ja-JP" sz="2800" dirty="0" smtClean="0"/>
              <a:t>(</a:t>
            </a:r>
            <a:r>
              <a:rPr lang="ja-JP" altLang="fr-FR" sz="2800" dirty="0" smtClean="0"/>
              <a:t>カンバン </a:t>
            </a:r>
            <a:r>
              <a:rPr lang="fr-FR" altLang="ja-JP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472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apanese imperial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2" y="19986"/>
            <a:ext cx="10263433" cy="68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K Spitfire fac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3707" cy="68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itfire plan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192" y="180304"/>
            <a:ext cx="1068946" cy="10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pitfire plan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15" y="1648495"/>
            <a:ext cx="1479899" cy="10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uk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68" y="5805388"/>
            <a:ext cx="1292031" cy="9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008065" y="49841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1940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253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Image result for car market 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6" y="2151306"/>
            <a:ext cx="4756316" cy="24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toyota the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361" cy="30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06" y="4944136"/>
            <a:ext cx="4306194" cy="19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upermar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75" y="-58175"/>
            <a:ext cx="10606825" cy="6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-2794715" y="2642180"/>
            <a:ext cx="6970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Supermarché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1810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yota manufacturing kan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5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oy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445" y="0"/>
            <a:ext cx="1530555" cy="12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jaap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44" y="5768240"/>
            <a:ext cx="940914" cy="658824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878123" y="494935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1953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90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 principes de Kanban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/>
              <a:t>Commencez par ce que vous faites actuellement </a:t>
            </a:r>
            <a:endParaRPr lang="fr-FR" sz="2400" dirty="0" smtClean="0"/>
          </a:p>
          <a:p>
            <a:pPr>
              <a:lnSpc>
                <a:spcPct val="200000"/>
              </a:lnSpc>
            </a:pPr>
            <a:r>
              <a:rPr lang="fr-FR" sz="2400" dirty="0" smtClean="0"/>
              <a:t>Acceptez </a:t>
            </a:r>
            <a:r>
              <a:rPr lang="fr-FR" sz="2400" dirty="0"/>
              <a:t>d’appliquer des changements </a:t>
            </a:r>
            <a:r>
              <a:rPr lang="fr-FR" sz="2400" dirty="0" smtClean="0"/>
              <a:t>progressifs</a:t>
            </a:r>
            <a:endParaRPr lang="fr-FR" sz="2400" dirty="0"/>
          </a:p>
          <a:p>
            <a:pPr>
              <a:lnSpc>
                <a:spcPct val="200000"/>
              </a:lnSpc>
            </a:pPr>
            <a:r>
              <a:rPr lang="fr-FR" sz="2400" dirty="0"/>
              <a:t>Respectez le processus actuel, les rôles, les responsabilités et les </a:t>
            </a:r>
            <a:r>
              <a:rPr lang="fr-FR" sz="2400" dirty="0" smtClean="0"/>
              <a:t>titres</a:t>
            </a:r>
            <a:endParaRPr lang="fr-FR" sz="2400" dirty="0"/>
          </a:p>
          <a:p>
            <a:pPr>
              <a:lnSpc>
                <a:spcPct val="200000"/>
              </a:lnSpc>
            </a:pPr>
            <a:r>
              <a:rPr lang="fr-FR" sz="2400" dirty="0" smtClean="0"/>
              <a:t>Leadership </a:t>
            </a:r>
            <a:r>
              <a:rPr lang="fr-FR" sz="2400" dirty="0"/>
              <a:t>à tous les niveaux 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0242" name="Picture 2" descr="Image result for 4 principles of kan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3" y="4337711"/>
            <a:ext cx="5467127" cy="24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règles d’application de Kanban Toyota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Each process issues requests (</a:t>
            </a:r>
            <a:r>
              <a:rPr lang="en-US" dirty="0" err="1"/>
              <a:t>kanban</a:t>
            </a:r>
            <a:r>
              <a:rPr lang="en-US" dirty="0"/>
              <a:t>) to its suppliers when it consumes its supplies.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process produces according to the quantity and sequence of incoming requests.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items are made or transported without a request.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request associated with an item is always attached to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Processes must not send out defective items, to ensure that finished products will be defect-free.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Limiting the number of pending requests makes the process more sensitive and reveals inefficiencies.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9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118</Words>
  <Application>Microsoft Office PowerPoint</Application>
  <PresentationFormat>Grand écran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Thème Office</vt:lpstr>
      <vt:lpstr>Formation Kanban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Quatre principes de Kanban</vt:lpstr>
      <vt:lpstr>Les 6 règles d’application de Kanban Toyota</vt:lpstr>
      <vt:lpstr>Ce qu’on a appris aujourd’hui</vt:lpstr>
    </vt:vector>
  </TitlesOfParts>
  <Company>ENEDIS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Kanban</dc:title>
  <dc:creator>ATTAR Pejman</dc:creator>
  <cp:lastModifiedBy>ATTAR Pejman</cp:lastModifiedBy>
  <cp:revision>14</cp:revision>
  <dcterms:created xsi:type="dcterms:W3CDTF">2019-06-17T12:10:34Z</dcterms:created>
  <dcterms:modified xsi:type="dcterms:W3CDTF">2019-12-31T12:29:04Z</dcterms:modified>
</cp:coreProperties>
</file>